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rek Fieldhouse" userId="9f1f9f512acde1de" providerId="LiveId" clId="{59B33F6B-104C-4526-BE9D-97D7C24456AE}"/>
    <pc:docChg chg="modSld sldOrd">
      <pc:chgData name="Derek Fieldhouse" userId="9f1f9f512acde1de" providerId="LiveId" clId="{59B33F6B-104C-4526-BE9D-97D7C24456AE}" dt="2026-08-26T11:32:28.305" v="1"/>
      <pc:docMkLst>
        <pc:docMk/>
      </pc:docMkLst>
      <pc:sldChg chg="ord">
        <pc:chgData name="Derek Fieldhouse" userId="9f1f9f512acde1de" providerId="LiveId" clId="{59B33F6B-104C-4526-BE9D-97D7C24456AE}" dt="2026-08-26T11:32:28.305" v="1"/>
        <pc:sldMkLst>
          <pc:docMk/>
          <pc:sldMk cId="820483559" sldId="25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B8AD6-CA16-E1A1-F9F2-77E782E439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66B451-4D95-341E-612B-269918E49D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03815-8279-6F0F-B0E7-C582EE25B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01E44-6B98-47BB-BC30-9DF2B9861303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35B3D8-34F0-3D81-A81C-1A74D0E5E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BAEABA-B8B5-DC63-2D43-3155C6332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9CC17-9162-4739-A311-48D18C0C2D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4392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B8856-C836-E1A2-ACEA-E24AD0287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EA0A2D-B197-A80E-D502-0E359C99F4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693C67-D704-25B8-BC68-6FC5956FF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01E44-6B98-47BB-BC30-9DF2B9861303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7C61DA-BE88-DBCB-9DF1-778C258B5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DD938D-4191-6007-7591-5A2B7F954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9CC17-9162-4739-A311-48D18C0C2D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3377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647A5A6-88F3-F01D-9253-F50C089473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087D7C-CA62-47C7-E83A-D5C562511D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9A3528-AAD7-E1CD-17DA-DB485369F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01E44-6B98-47BB-BC30-9DF2B9861303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BB48D1-A7DA-CD41-CBD8-81EA74669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A2BAAA-F2D0-D436-C348-5062613C7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9CC17-9162-4739-A311-48D18C0C2D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1897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8AD0AC-C322-DD1F-2062-607FAD46C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382FBF-2D91-5BC1-E39C-29BC4D2235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1147B4-A41D-23A3-8EBA-79ACD494B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01E44-6B98-47BB-BC30-9DF2B9861303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638784-EE3A-87FD-250F-1B7069CE8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0803A6-C5EC-AEF3-CF13-EA9F7BAE1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9CC17-9162-4739-A311-48D18C0C2D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7662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5FE3B-7368-134A-EFAF-11204850A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60A140-B48D-B35D-548B-CBBD3552EC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D55A09-4085-AAB2-245C-EF521D6A3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01E44-6B98-47BB-BC30-9DF2B9861303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A771E2-2C13-64A2-C8C8-B2F0C074B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CC145F-EE7C-16A5-ED5A-7AB0340DF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9CC17-9162-4739-A311-48D18C0C2D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5429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A79BA-3176-345F-A78B-338E5FA342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DBFD9F-593A-47F8-4595-C0D5145132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523D2A-6102-0A3E-C6A1-6524F4071D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FC9DB-EBF7-50D7-751E-7DA6EC202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01E44-6B98-47BB-BC30-9DF2B9861303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D35952-03F3-67A1-9967-CE5A5C64D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4017DA-097D-05C0-CE96-B2A61BB78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9CC17-9162-4739-A311-48D18C0C2D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9443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3110A-6DED-F2FC-FF4A-FC88ED642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7FFF46-63B5-19D6-22AE-BD7BD9BD40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BC664A-2AA3-4A31-62BB-5FF603E7BF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4BBD69-AA6B-C130-57E4-C15C3B67B7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808C38D-A92C-2DCD-974F-0864D3451C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FAFC0C-09FD-8120-7BA7-DBC4C90CC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01E44-6B98-47BB-BC30-9DF2B9861303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BBF12D-F54D-EED1-1F15-FDD74C726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16C089-8EF6-CF0E-9786-195A1DFBD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9CC17-9162-4739-A311-48D18C0C2D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1460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103B9-BBD8-1C97-CE8B-095304A1F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682801-770B-8CF2-59A9-CDBB5D5C1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01E44-6B98-47BB-BC30-9DF2B9861303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06CEB9-DF40-0CDF-EF4E-CB7DC2FE9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D7DBAA-6C42-A181-6FAC-BD89CBBDF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9CC17-9162-4739-A311-48D18C0C2D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921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721BA91-BF68-B3A6-1B30-3DFBDBEB1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01E44-6B98-47BB-BC30-9DF2B9861303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5A6621-716D-F0AF-4798-B35E1A03F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8DED34-8607-8A26-606C-A408EF9AE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9CC17-9162-4739-A311-48D18C0C2D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4982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494D9-F4EF-D08D-8883-9DFA47277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3C0E7F-20AE-DE60-7FBF-BFB03A0B08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DCB0AF-B1D3-6C20-0DD3-7676A817C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C4BB4F-0A9A-C87D-4A57-92DF0888E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01E44-6B98-47BB-BC30-9DF2B9861303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E5156B-FACA-09B6-2A9F-9EAE9C1B3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A5C31D-E487-5B14-B451-57A80107E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9CC17-9162-4739-A311-48D18C0C2D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3882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05C67-49F8-83BF-A411-1BA0A1E87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C5B2A35-0292-D140-4243-26E9605051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244D23-DA6F-A68B-A3DA-811EA45F7C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7022C7-F0F1-7ACB-7CDA-B13C254A3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01E44-6B98-47BB-BC30-9DF2B9861303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ABCC88-EC18-F665-B459-DFCBADC44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F0431D-F388-52CE-E985-0C79D7BEF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9CC17-9162-4739-A311-48D18C0C2D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5254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A20A32-E95B-3DAD-82D3-0F4C4D50F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73080E-FAEB-7284-3FA2-5C268E4328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6761D-5966-00CE-21BF-D5D84C5A5D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9501E44-6B98-47BB-BC30-9DF2B9861303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9A73BA-00C6-7735-6E51-2C79471BBB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889F0B-C8F0-422E-4690-00C2FDCCDA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D39CC17-9162-4739-A311-48D18C0C2D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7295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89C53CC-05F3-B71D-FE57-DD80B06A85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335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687ECA6-5AF6-4224-CF0D-995FFB94E0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549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0D209A2-F7BC-EF7C-1B74-D4705C09B3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483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CAA8E23-D6C4-60B9-D075-2FD81ABD98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3312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FC597CE-C1DB-19EE-224F-4534CE708F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766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02841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0605FA6CBC22A4B84075BEEA94209E9" ma:contentTypeVersion="14" ma:contentTypeDescription="Opprett et nytt dokument." ma:contentTypeScope="" ma:versionID="87482b4fe77d81a40b0b33e484407ded">
  <xsd:schema xmlns:xsd="http://www.w3.org/2001/XMLSchema" xmlns:xs="http://www.w3.org/2001/XMLSchema" xmlns:p="http://schemas.microsoft.com/office/2006/metadata/properties" xmlns:ns2="fdb761ae-017b-444a-8857-9085e433829e" xmlns:ns3="8d8c8815-e6b7-4133-b724-a7c20958c659" targetNamespace="http://schemas.microsoft.com/office/2006/metadata/properties" ma:root="true" ma:fieldsID="5f5432e90723fee910ff622430dbe85b" ns2:_="" ns3:_="">
    <xsd:import namespace="fdb761ae-017b-444a-8857-9085e433829e"/>
    <xsd:import namespace="8d8c8815-e6b7-4133-b724-a7c20958c65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b761ae-017b-444a-8857-9085e433829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Bildemerkelapper" ma:readOnly="false" ma:fieldId="{5cf76f15-5ced-4ddc-b409-7134ff3c332f}" ma:taxonomyMulti="true" ma:sspId="bfb5c07c-a0eb-43a6-b8e3-6b7a243ed32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8c8815-e6b7-4133-b724-a7c20958c65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56741b32-55e8-4c43-b288-fa684c407de6}" ma:internalName="TaxCatchAll" ma:showField="CatchAllData" ma:web="8d8c8815-e6b7-4133-b724-a7c20958c65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db761ae-017b-444a-8857-9085e433829e">
      <Terms xmlns="http://schemas.microsoft.com/office/infopath/2007/PartnerControls"/>
    </lcf76f155ced4ddcb4097134ff3c332f>
    <TaxCatchAll xmlns="8d8c8815-e6b7-4133-b724-a7c20958c659" xsi:nil="true"/>
  </documentManagement>
</p:properties>
</file>

<file path=customXml/itemProps1.xml><?xml version="1.0" encoding="utf-8"?>
<ds:datastoreItem xmlns:ds="http://schemas.openxmlformats.org/officeDocument/2006/customXml" ds:itemID="{E6CDF227-7545-4746-8B35-997BFF43B111}"/>
</file>

<file path=customXml/itemProps2.xml><?xml version="1.0" encoding="utf-8"?>
<ds:datastoreItem xmlns:ds="http://schemas.openxmlformats.org/officeDocument/2006/customXml" ds:itemID="{EA08BC05-F9D1-424E-9364-857BDD0EFDEE}"/>
</file>

<file path=customXml/itemProps3.xml><?xml version="1.0" encoding="utf-8"?>
<ds:datastoreItem xmlns:ds="http://schemas.openxmlformats.org/officeDocument/2006/customXml" ds:itemID="{DB470085-B7AF-4BBC-9305-DCA8228AF4F0}"/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0</Words>
  <Application>Microsoft Office PowerPoint</Application>
  <PresentationFormat>Widescreen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Derek Fieldhouse</dc:creator>
  <cp:lastModifiedBy>Derek Fieldhouse</cp:lastModifiedBy>
  <cp:revision>1</cp:revision>
  <dcterms:created xsi:type="dcterms:W3CDTF">2026-08-26T09:09:00Z</dcterms:created>
  <dcterms:modified xsi:type="dcterms:W3CDTF">2026-08-26T11:32:32Z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0x01010090605FA6CBC22A4B84075BEEA94209E9</vt:lpwstr>
  </property>
</Properties>
</file>